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4" d="100"/>
          <a:sy n="44" d="100"/>
        </p:scale>
        <p:origin x="-14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896419-2173-43B6-8842-5640E4268996}" type="datetimeFigureOut">
              <a:rPr lang="en-US" smtClean="0"/>
              <a:t>11/2/2008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96419-2173-43B6-8842-5640E4268996}" type="datetimeFigureOut">
              <a:rPr lang="en-US" smtClean="0"/>
              <a:t>11/2/2008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96419-2173-43B6-8842-5640E4268996}" type="datetimeFigureOut">
              <a:rPr lang="en-US" smtClean="0"/>
              <a:t>11/2/2008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96419-2173-43B6-8842-5640E4268996}" type="datetimeFigureOut">
              <a:rPr lang="en-US" smtClean="0"/>
              <a:t>11/2/2008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896419-2173-43B6-8842-5640E4268996}" type="datetimeFigureOut">
              <a:rPr lang="en-US" smtClean="0"/>
              <a:t>11/2/2008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896419-2173-43B6-8842-5640E4268996}" type="datetimeFigureOut">
              <a:rPr lang="en-US" smtClean="0"/>
              <a:t>11/2/2008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896419-2173-43B6-8842-5640E4268996}" type="datetimeFigureOut">
              <a:rPr lang="en-US" smtClean="0"/>
              <a:t>11/2/2008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896419-2173-43B6-8842-5640E4268996}" type="datetimeFigureOut">
              <a:rPr lang="en-US" smtClean="0"/>
              <a:t>11/2/2008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896419-2173-43B6-8842-5640E4268996}" type="datetimeFigureOut">
              <a:rPr lang="en-US" smtClean="0"/>
              <a:t>11/2/2008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896419-2173-43B6-8842-5640E4268996}" type="datetimeFigureOut">
              <a:rPr lang="en-US" smtClean="0"/>
              <a:t>11/2/2008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896419-2173-43B6-8842-5640E4268996}" type="datetimeFigureOut">
              <a:rPr lang="en-US" smtClean="0"/>
              <a:t>11/2/2008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6B69BC-77E5-4364-900E-A232F288E9C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896419-2173-43B6-8842-5640E4268996}" type="datetimeFigureOut">
              <a:rPr lang="en-US" smtClean="0"/>
              <a:t>11/2/2008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6B69BC-77E5-4364-900E-A232F288E9C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 Target="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2362200" y="609600"/>
            <a:ext cx="4292906" cy="1107996"/>
          </a:xfrm>
          <a:prstGeom prst="rect">
            <a:avLst/>
          </a:prstGeom>
          <a:noFill/>
        </p:spPr>
        <p:txBody>
          <a:bodyPr wrap="none" lIns="91440" tIns="45720" rIns="91440" bIns="45720">
            <a:spAutoFit/>
          </a:bodyPr>
          <a:lstStyle/>
          <a:p>
            <a:pPr algn="ctr"/>
            <a:r>
              <a:rPr lang="en-US" sz="6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TOP SECRET</a:t>
            </a:r>
            <a:endParaRPr lang="en-US" sz="6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Rectangle 5"/>
          <p:cNvSpPr/>
          <p:nvPr/>
        </p:nvSpPr>
        <p:spPr>
          <a:xfrm>
            <a:off x="2514600" y="5105400"/>
            <a:ext cx="3919150"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spc="150" dirty="0" smtClean="0">
                <a:ln w="11430"/>
                <a:solidFill>
                  <a:srgbClr val="F8F8F8"/>
                </a:solidFill>
                <a:effectLst>
                  <a:outerShdw blurRad="25400" algn="tl" rotWithShape="0">
                    <a:srgbClr val="000000">
                      <a:alpha val="43000"/>
                    </a:srgbClr>
                  </a:outerShdw>
                </a:effectLst>
              </a:rPr>
              <a:t>Confidential</a:t>
            </a:r>
            <a:endParaRPr lang="en-US" sz="5400" b="1" cap="none" spc="150" dirty="0">
              <a:ln w="11430"/>
              <a:solidFill>
                <a:srgbClr val="F8F8F8"/>
              </a:solidFill>
              <a:effectLst>
                <a:outerShdw blurRad="25400" algn="tl" rotWithShape="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1" nodeType="clickEffect">
                                  <p:stCondLst>
                                    <p:cond delay="0"/>
                                  </p:stCondLst>
                                  <p:childTnLst>
                                    <p:animEffect transition="out" filter="blinds(horizont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5638800"/>
          </a:xfrm>
        </p:spPr>
        <p:txBody>
          <a:bodyPr>
            <a:normAutofit/>
          </a:bodyPr>
          <a:lstStyle/>
          <a:p>
            <a:pPr algn="l"/>
            <a:r>
              <a:rPr lang="en-US" b="1" dirty="0" smtClean="0">
                <a:solidFill>
                  <a:schemeClr val="bg1"/>
                </a:solidFill>
              </a:rPr>
              <a:t>We need the you to break the code to find the magic numbers. It is the only way we can get into the safe. Once the three numbers have been found the numbers need to be put in order from least to greatest. I know you won’t let me down……</a:t>
            </a:r>
            <a:endParaRPr lang="en-US"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1" fill="hold" grpId="0" nodeType="clickEffect">
                                  <p:stCondLst>
                                    <p:cond delay="0"/>
                                  </p:stCondLst>
                                  <p:childTnLst>
                                    <p:animEffect transition="out" filter="wipe(up)">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1030" name="Picture 6" descr="Go to COMBOGARD Technical Specification">
            <a:hlinkClick r:id="rId2" action="ppaction://hlinksldjump"/>
          </p:cNvPr>
          <p:cNvPicPr>
            <a:picLocks noChangeAspect="1" noChangeArrowheads="1"/>
          </p:cNvPicPr>
          <p:nvPr/>
        </p:nvPicPr>
        <p:blipFill>
          <a:blip r:embed="rId3"/>
          <a:srcRect/>
          <a:stretch>
            <a:fillRect/>
          </a:stretch>
        </p:blipFill>
        <p:spPr bwMode="auto">
          <a:xfrm>
            <a:off x="3048000" y="2514600"/>
            <a:ext cx="2971800" cy="2971802"/>
          </a:xfrm>
          <a:prstGeom prst="rect">
            <a:avLst/>
          </a:prstGeom>
          <a:noFill/>
        </p:spPr>
      </p:pic>
      <p:sp>
        <p:nvSpPr>
          <p:cNvPr id="7" name="Block Arc 6"/>
          <p:cNvSpPr/>
          <p:nvPr/>
        </p:nvSpPr>
        <p:spPr>
          <a:xfrm rot="16200000">
            <a:off x="-595382" y="2728984"/>
            <a:ext cx="3795782" cy="1843017"/>
          </a:xfrm>
          <a:prstGeom prst="blockArc">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Round Same Side Corner Rectangle 8"/>
          <p:cNvSpPr/>
          <p:nvPr/>
        </p:nvSpPr>
        <p:spPr>
          <a:xfrm>
            <a:off x="3810000" y="1371600"/>
            <a:ext cx="1447800" cy="914400"/>
          </a:xfrm>
          <a:prstGeom prst="round2Same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1030" name="Picture 6" descr="Go to COMBOGARD Technical Specification">
            <a:hlinkClick r:id="rId2" action="ppaction://hlinksldjump"/>
          </p:cNvPr>
          <p:cNvPicPr>
            <a:picLocks noChangeAspect="1" noChangeArrowheads="1"/>
          </p:cNvPicPr>
          <p:nvPr/>
        </p:nvPicPr>
        <p:blipFill>
          <a:blip r:embed="rId3"/>
          <a:srcRect/>
          <a:stretch>
            <a:fillRect/>
          </a:stretch>
        </p:blipFill>
        <p:spPr bwMode="auto">
          <a:xfrm>
            <a:off x="3048000" y="2514600"/>
            <a:ext cx="2971800" cy="2971802"/>
          </a:xfrm>
          <a:prstGeom prst="rect">
            <a:avLst/>
          </a:prstGeom>
          <a:noFill/>
        </p:spPr>
      </p:pic>
      <p:sp>
        <p:nvSpPr>
          <p:cNvPr id="7" name="Block Arc 6"/>
          <p:cNvSpPr/>
          <p:nvPr/>
        </p:nvSpPr>
        <p:spPr>
          <a:xfrm rot="16200000">
            <a:off x="-595382" y="2728984"/>
            <a:ext cx="3795782" cy="1843017"/>
          </a:xfrm>
          <a:prstGeom prst="blockArc">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Round Same Side Corner Rectangle 4"/>
          <p:cNvSpPr/>
          <p:nvPr/>
        </p:nvSpPr>
        <p:spPr>
          <a:xfrm>
            <a:off x="3810000" y="1371600"/>
            <a:ext cx="1447800" cy="914400"/>
          </a:xfrm>
          <a:prstGeom prst="round2Same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65</a:t>
            </a:r>
            <a:endParaRPr lang="en-US" sz="36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1030" name="Picture 6" descr="Go to COMBOGARD Technical Specification">
            <a:hlinkClick r:id="rId2" action="ppaction://hlinksldjump"/>
          </p:cNvPr>
          <p:cNvPicPr>
            <a:picLocks noChangeAspect="1" noChangeArrowheads="1"/>
          </p:cNvPicPr>
          <p:nvPr/>
        </p:nvPicPr>
        <p:blipFill>
          <a:blip r:embed="rId3"/>
          <a:srcRect/>
          <a:stretch>
            <a:fillRect/>
          </a:stretch>
        </p:blipFill>
        <p:spPr bwMode="auto">
          <a:xfrm>
            <a:off x="3048000" y="2514600"/>
            <a:ext cx="2971800" cy="2971802"/>
          </a:xfrm>
          <a:prstGeom prst="rect">
            <a:avLst/>
          </a:prstGeom>
          <a:noFill/>
        </p:spPr>
      </p:pic>
      <p:sp>
        <p:nvSpPr>
          <p:cNvPr id="7" name="Block Arc 6"/>
          <p:cNvSpPr/>
          <p:nvPr/>
        </p:nvSpPr>
        <p:spPr>
          <a:xfrm rot="16200000">
            <a:off x="-595382" y="2728984"/>
            <a:ext cx="3795782" cy="1843017"/>
          </a:xfrm>
          <a:prstGeom prst="blockArc">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Round Same Side Corner Rectangle 4"/>
          <p:cNvSpPr/>
          <p:nvPr/>
        </p:nvSpPr>
        <p:spPr>
          <a:xfrm>
            <a:off x="3810000" y="1371600"/>
            <a:ext cx="1447800" cy="914400"/>
          </a:xfrm>
          <a:prstGeom prst="round2Same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78</a:t>
            </a:r>
            <a:endParaRPr lang="en-US" sz="36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1030" name="Picture 6" descr="Go to COMBOGARD Technical Specification">
            <a:hlinkClick r:id="rId2" action="ppaction://hlinksldjump"/>
          </p:cNvPr>
          <p:cNvPicPr>
            <a:picLocks noChangeAspect="1" noChangeArrowheads="1"/>
          </p:cNvPicPr>
          <p:nvPr/>
        </p:nvPicPr>
        <p:blipFill>
          <a:blip r:embed="rId3"/>
          <a:srcRect/>
          <a:stretch>
            <a:fillRect/>
          </a:stretch>
        </p:blipFill>
        <p:spPr bwMode="auto">
          <a:xfrm>
            <a:off x="3048000" y="2514600"/>
            <a:ext cx="2971800" cy="2971802"/>
          </a:xfrm>
          <a:prstGeom prst="rect">
            <a:avLst/>
          </a:prstGeom>
          <a:noFill/>
        </p:spPr>
      </p:pic>
      <p:sp>
        <p:nvSpPr>
          <p:cNvPr id="7" name="Block Arc 6"/>
          <p:cNvSpPr/>
          <p:nvPr/>
        </p:nvSpPr>
        <p:spPr>
          <a:xfrm rot="16200000">
            <a:off x="-595382" y="2728984"/>
            <a:ext cx="3795782" cy="1843017"/>
          </a:xfrm>
          <a:prstGeom prst="blockArc">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Round Same Side Corner Rectangle 4"/>
          <p:cNvSpPr/>
          <p:nvPr/>
        </p:nvSpPr>
        <p:spPr>
          <a:xfrm>
            <a:off x="3810000" y="1371600"/>
            <a:ext cx="1447800" cy="914400"/>
          </a:xfrm>
          <a:prstGeom prst="round2Same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86</a:t>
            </a:r>
            <a:endParaRPr lang="en-US" sz="36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pic>
        <p:nvPicPr>
          <p:cNvPr id="1030" name="Picture 6" descr="Go to COMBOGARD Technical Specification">
            <a:hlinkClick r:id="rId2" action="ppaction://hlinksldjump"/>
          </p:cNvPr>
          <p:cNvPicPr>
            <a:picLocks noChangeAspect="1" noChangeArrowheads="1"/>
          </p:cNvPicPr>
          <p:nvPr/>
        </p:nvPicPr>
        <p:blipFill>
          <a:blip r:embed="rId3"/>
          <a:srcRect/>
          <a:stretch>
            <a:fillRect/>
          </a:stretch>
        </p:blipFill>
        <p:spPr bwMode="auto">
          <a:xfrm>
            <a:off x="3048000" y="2514600"/>
            <a:ext cx="2971800" cy="2971802"/>
          </a:xfrm>
          <a:prstGeom prst="rect">
            <a:avLst/>
          </a:prstGeom>
          <a:noFill/>
        </p:spPr>
      </p:pic>
      <p:sp>
        <p:nvSpPr>
          <p:cNvPr id="7" name="Block Arc 6"/>
          <p:cNvSpPr/>
          <p:nvPr/>
        </p:nvSpPr>
        <p:spPr>
          <a:xfrm rot="16200000">
            <a:off x="-595382" y="2728984"/>
            <a:ext cx="3795782" cy="1843017"/>
          </a:xfrm>
          <a:prstGeom prst="blockArc">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Round Same Side Corner Rectangle 8"/>
          <p:cNvSpPr/>
          <p:nvPr/>
        </p:nvSpPr>
        <p:spPr>
          <a:xfrm>
            <a:off x="3810000" y="1371600"/>
            <a:ext cx="1447800" cy="914400"/>
          </a:xfrm>
          <a:prstGeom prst="round2Same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Open</a:t>
            </a:r>
            <a:endParaRPr lang="en-US" sz="32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533400" y="1905000"/>
            <a:ext cx="10017935" cy="1938992"/>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4000" b="1" cap="none" spc="150" dirty="0" smtClean="0">
                <a:ln w="11430"/>
                <a:solidFill>
                  <a:srgbClr val="F8F8F8"/>
                </a:solidFill>
                <a:effectLst>
                  <a:outerShdw blurRad="25400" algn="tl" rotWithShape="0">
                    <a:srgbClr val="000000">
                      <a:alpha val="43000"/>
                    </a:srgbClr>
                  </a:outerShdw>
                </a:effectLst>
              </a:rPr>
              <a:t>You did it! I am so proud of you!</a:t>
            </a:r>
          </a:p>
          <a:p>
            <a:pPr algn="ctr"/>
            <a:r>
              <a:rPr lang="en-US" sz="4000" b="1" spc="150" dirty="0" smtClean="0">
                <a:ln w="11430"/>
                <a:solidFill>
                  <a:srgbClr val="F8F8F8"/>
                </a:solidFill>
                <a:effectLst>
                  <a:outerShdw blurRad="25400" algn="tl" rotWithShape="0">
                    <a:srgbClr val="000000">
                      <a:alpha val="43000"/>
                    </a:srgbClr>
                  </a:outerShdw>
                </a:effectLst>
              </a:rPr>
              <a:t>Keep up the good work agents!</a:t>
            </a:r>
          </a:p>
          <a:p>
            <a:pPr algn="ctr"/>
            <a:r>
              <a:rPr lang="en-US" sz="4000" b="1" cap="none" spc="150" dirty="0" smtClean="0">
                <a:ln w="11430"/>
                <a:solidFill>
                  <a:srgbClr val="F8F8F8"/>
                </a:solidFill>
                <a:effectLst>
                  <a:outerShdw blurRad="25400" algn="tl" rotWithShape="0">
                    <a:srgbClr val="000000">
                      <a:alpha val="43000"/>
                    </a:srgbClr>
                  </a:outerShdw>
                </a:effectLst>
              </a:rPr>
              <a:t>Here is your prize!!!</a:t>
            </a:r>
            <a:endParaRPr lang="en-US" sz="4000" b="1" cap="none" spc="150" dirty="0">
              <a:ln w="11430"/>
              <a:solidFill>
                <a:srgbClr val="F8F8F8"/>
              </a:solidFill>
              <a:effectLst>
                <a:outerShdw blurRad="25400" algn="tl" rotWithShape="0">
                  <a:srgbClr val="000000">
                    <a:alpha val="43000"/>
                  </a:srgbClr>
                </a:outerShdw>
              </a:effectLst>
            </a:endParaRPr>
          </a:p>
        </p:txBody>
      </p:sp>
      <p:pic>
        <p:nvPicPr>
          <p:cNvPr id="16386" name="Picture 2" descr="C:\Documents and Settings\Owner\Local Settings\Temporary Internet Files\Content.IE5\WY77WA5E\MCBD05199_0000[1].wmf"/>
          <p:cNvPicPr>
            <a:picLocks noChangeAspect="1" noChangeArrowheads="1"/>
          </p:cNvPicPr>
          <p:nvPr/>
        </p:nvPicPr>
        <p:blipFill>
          <a:blip r:embed="rId2"/>
          <a:srcRect/>
          <a:stretch>
            <a:fillRect/>
          </a:stretch>
        </p:blipFill>
        <p:spPr bwMode="auto">
          <a:xfrm>
            <a:off x="2971800" y="1524000"/>
            <a:ext cx="2819400" cy="2398862"/>
          </a:xfrm>
          <a:prstGeom prst="rect">
            <a:avLst/>
          </a:prstGeom>
          <a:noFill/>
        </p:spPr>
      </p:pic>
      <p:sp>
        <p:nvSpPr>
          <p:cNvPr id="6" name="TextBox 5"/>
          <p:cNvSpPr txBox="1"/>
          <p:nvPr/>
        </p:nvSpPr>
        <p:spPr>
          <a:xfrm>
            <a:off x="838200" y="5334000"/>
            <a:ext cx="7620000" cy="646331"/>
          </a:xfrm>
          <a:prstGeom prst="rect">
            <a:avLst/>
          </a:prstGeom>
          <a:noFill/>
        </p:spPr>
        <p:txBody>
          <a:bodyPr wrap="square" rtlCol="0">
            <a:spAutoFit/>
          </a:bodyPr>
          <a:lstStyle/>
          <a:p>
            <a:r>
              <a:rPr lang="en-US" sz="3600" dirty="0" smtClean="0">
                <a:solidFill>
                  <a:schemeClr val="bg1"/>
                </a:solidFill>
              </a:rPr>
              <a:t>Hip </a:t>
            </a:r>
            <a:r>
              <a:rPr lang="en-US" sz="3600" dirty="0" err="1" smtClean="0">
                <a:solidFill>
                  <a:schemeClr val="bg1"/>
                </a:solidFill>
              </a:rPr>
              <a:t>Hip</a:t>
            </a:r>
            <a:r>
              <a:rPr lang="en-US" sz="3600" dirty="0" smtClean="0">
                <a:solidFill>
                  <a:schemeClr val="bg1"/>
                </a:solidFill>
              </a:rPr>
              <a:t> Hooray! We are learning today!</a:t>
            </a:r>
            <a:endParaRPr lang="en-US" sz="36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xit" presetSubtype="4" fill="hold" nodeType="clickEffect">
                                  <p:stCondLst>
                                    <p:cond delay="0"/>
                                  </p:stCondLst>
                                  <p:childTnLst>
                                    <p:animEffect transition="out" filter="slide(fromBottom)">
                                      <p:cBhvr>
                                        <p:cTn id="6" dur="3000"/>
                                        <p:tgtEl>
                                          <p:spTgt spid="4">
                                            <p:txEl>
                                              <p:pRg st="0" end="0"/>
                                            </p:txEl>
                                          </p:spTgt>
                                        </p:tgtEl>
                                      </p:cBhvr>
                                    </p:animEffect>
                                    <p:set>
                                      <p:cBhvr>
                                        <p:cTn id="7" dur="1" fill="hold">
                                          <p:stCondLst>
                                            <p:cond delay="2999"/>
                                          </p:stCondLst>
                                        </p:cTn>
                                        <p:tgtEl>
                                          <p:spTgt spid="4">
                                            <p:txEl>
                                              <p:pRg st="0" end="0"/>
                                            </p:txEl>
                                          </p:spTgt>
                                        </p:tgtEl>
                                        <p:attrNameLst>
                                          <p:attrName>style.visibility</p:attrName>
                                        </p:attrNameLst>
                                      </p:cBhvr>
                                      <p:to>
                                        <p:strVal val="hidden"/>
                                      </p:to>
                                    </p:set>
                                  </p:childTnLst>
                                </p:cTn>
                              </p:par>
                              <p:par>
                                <p:cTn id="8" presetID="12" presetClass="exit" presetSubtype="4" fill="hold" nodeType="withEffect">
                                  <p:stCondLst>
                                    <p:cond delay="0"/>
                                  </p:stCondLst>
                                  <p:childTnLst>
                                    <p:animEffect transition="out" filter="slide(fromBottom)">
                                      <p:cBhvr>
                                        <p:cTn id="9" dur="3000"/>
                                        <p:tgtEl>
                                          <p:spTgt spid="4">
                                            <p:txEl>
                                              <p:pRg st="1" end="1"/>
                                            </p:txEl>
                                          </p:spTgt>
                                        </p:tgtEl>
                                      </p:cBhvr>
                                    </p:animEffect>
                                    <p:set>
                                      <p:cBhvr>
                                        <p:cTn id="10" dur="1" fill="hold">
                                          <p:stCondLst>
                                            <p:cond delay="2999"/>
                                          </p:stCondLst>
                                        </p:cTn>
                                        <p:tgtEl>
                                          <p:spTgt spid="4">
                                            <p:txEl>
                                              <p:pRg st="1" end="1"/>
                                            </p:txEl>
                                          </p:spTgt>
                                        </p:tgtEl>
                                        <p:attrNameLst>
                                          <p:attrName>style.visibility</p:attrName>
                                        </p:attrNameLst>
                                      </p:cBhvr>
                                      <p:to>
                                        <p:strVal val="hidden"/>
                                      </p:to>
                                    </p:set>
                                  </p:childTnLst>
                                </p:cTn>
                              </p:par>
                              <p:par>
                                <p:cTn id="11" presetID="12" presetClass="exit" presetSubtype="4" fill="hold" nodeType="withEffect">
                                  <p:stCondLst>
                                    <p:cond delay="0"/>
                                  </p:stCondLst>
                                  <p:childTnLst>
                                    <p:animEffect transition="out" filter="slide(fromBottom)">
                                      <p:cBhvr>
                                        <p:cTn id="12" dur="3000"/>
                                        <p:tgtEl>
                                          <p:spTgt spid="4">
                                            <p:txEl>
                                              <p:pRg st="2" end="2"/>
                                            </p:txEl>
                                          </p:spTgt>
                                        </p:tgtEl>
                                      </p:cBhvr>
                                    </p:animEffect>
                                    <p:set>
                                      <p:cBhvr>
                                        <p:cTn id="13" dur="1" fill="hold">
                                          <p:stCondLst>
                                            <p:cond delay="2999"/>
                                          </p:stCondLst>
                                        </p:cTn>
                                        <p:tgtEl>
                                          <p:spTgt spid="4">
                                            <p:txEl>
                                              <p:pRg st="2" end="2"/>
                                            </p:txEl>
                                          </p:spTgt>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386"/>
                                        </p:tgtEl>
                                        <p:attrNameLst>
                                          <p:attrName>style.visibility</p:attrName>
                                        </p:attrNameLst>
                                      </p:cBhvr>
                                      <p:to>
                                        <p:strVal val="visible"/>
                                      </p:to>
                                    </p:set>
                                    <p:animEffect transition="in" filter="fade">
                                      <p:cBhvr>
                                        <p:cTn id="18" dur="2000"/>
                                        <p:tgtEl>
                                          <p:spTgt spid="16386"/>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mph" presetSubtype="0" fill="hold" nodeType="clickEffect">
                                  <p:stCondLst>
                                    <p:cond delay="0"/>
                                  </p:stCondLst>
                                  <p:childTnLst>
                                    <p:animScale>
                                      <p:cBhvr>
                                        <p:cTn id="22" dur="1000" fill="hold"/>
                                        <p:tgtEl>
                                          <p:spTgt spid="16386"/>
                                        </p:tgtEl>
                                      </p:cBhvr>
                                      <p:by x="150000" y="150000"/>
                                    </p:animScale>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nodeType="clickEffect">
                                  <p:stCondLst>
                                    <p:cond delay="0"/>
                                  </p:stCondLst>
                                  <p:childTnLst>
                                    <p:animScale>
                                      <p:cBhvr>
                                        <p:cTn id="26" dur="1000" fill="hold"/>
                                        <p:tgtEl>
                                          <p:spTgt spid="16386"/>
                                        </p:tgtEl>
                                      </p:cBhvr>
                                      <p:by x="150000" y="15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80">
                                          <p:stCondLst>
                                            <p:cond delay="0"/>
                                          </p:stCondLst>
                                        </p:cTn>
                                        <p:tgtEl>
                                          <p:spTgt spid="6"/>
                                        </p:tgtEl>
                                      </p:cBhvr>
                                    </p:animEffect>
                                    <p:anim calcmode="lin" valueType="num">
                                      <p:cBhvr>
                                        <p:cTn id="3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7" dur="26">
                                          <p:stCondLst>
                                            <p:cond delay="650"/>
                                          </p:stCondLst>
                                        </p:cTn>
                                        <p:tgtEl>
                                          <p:spTgt spid="6"/>
                                        </p:tgtEl>
                                      </p:cBhvr>
                                      <p:to x="100000" y="60000"/>
                                    </p:animScale>
                                    <p:animScale>
                                      <p:cBhvr>
                                        <p:cTn id="38" dur="166" decel="50000">
                                          <p:stCondLst>
                                            <p:cond delay="676"/>
                                          </p:stCondLst>
                                        </p:cTn>
                                        <p:tgtEl>
                                          <p:spTgt spid="6"/>
                                        </p:tgtEl>
                                      </p:cBhvr>
                                      <p:to x="100000" y="100000"/>
                                    </p:animScale>
                                    <p:animScale>
                                      <p:cBhvr>
                                        <p:cTn id="39" dur="26">
                                          <p:stCondLst>
                                            <p:cond delay="1312"/>
                                          </p:stCondLst>
                                        </p:cTn>
                                        <p:tgtEl>
                                          <p:spTgt spid="6"/>
                                        </p:tgtEl>
                                      </p:cBhvr>
                                      <p:to x="100000" y="80000"/>
                                    </p:animScale>
                                    <p:animScale>
                                      <p:cBhvr>
                                        <p:cTn id="40" dur="166" decel="50000">
                                          <p:stCondLst>
                                            <p:cond delay="1338"/>
                                          </p:stCondLst>
                                        </p:cTn>
                                        <p:tgtEl>
                                          <p:spTgt spid="6"/>
                                        </p:tgtEl>
                                      </p:cBhvr>
                                      <p:to x="100000" y="100000"/>
                                    </p:animScale>
                                    <p:animScale>
                                      <p:cBhvr>
                                        <p:cTn id="41" dur="26">
                                          <p:stCondLst>
                                            <p:cond delay="1642"/>
                                          </p:stCondLst>
                                        </p:cTn>
                                        <p:tgtEl>
                                          <p:spTgt spid="6"/>
                                        </p:tgtEl>
                                      </p:cBhvr>
                                      <p:to x="100000" y="90000"/>
                                    </p:animScale>
                                    <p:animScale>
                                      <p:cBhvr>
                                        <p:cTn id="42" dur="166" decel="50000">
                                          <p:stCondLst>
                                            <p:cond delay="1668"/>
                                          </p:stCondLst>
                                        </p:cTn>
                                        <p:tgtEl>
                                          <p:spTgt spid="6"/>
                                        </p:tgtEl>
                                      </p:cBhvr>
                                      <p:to x="100000" y="100000"/>
                                    </p:animScale>
                                    <p:animScale>
                                      <p:cBhvr>
                                        <p:cTn id="43" dur="26">
                                          <p:stCondLst>
                                            <p:cond delay="1808"/>
                                          </p:stCondLst>
                                        </p:cTn>
                                        <p:tgtEl>
                                          <p:spTgt spid="6"/>
                                        </p:tgtEl>
                                      </p:cBhvr>
                                      <p:to x="100000" y="95000"/>
                                    </p:animScale>
                                    <p:animScale>
                                      <p:cBhvr>
                                        <p:cTn id="44"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93</Words>
  <Application>Microsoft Office PowerPoint</Application>
  <PresentationFormat>On-screen Show (4:3)</PresentationFormat>
  <Paragraphs>11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We need the you to break the code to find the magic numbers. It is the only way we can get into the safe. Once the three numbers have been found the numbers need to be put in order from least to greatest. I know you won’t let me down……</vt:lpstr>
      <vt:lpstr>Slide 3</vt:lpstr>
      <vt:lpstr>Slide 4</vt:lpstr>
      <vt:lpstr>Slide 5</vt:lpstr>
      <vt:lpstr>Slide 6</vt:lpstr>
      <vt:lpstr>Slide 7</vt:lpstr>
      <vt:lpstr>Slide 8</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10</cp:revision>
  <dcterms:created xsi:type="dcterms:W3CDTF">2008-11-02T15:19:47Z</dcterms:created>
  <dcterms:modified xsi:type="dcterms:W3CDTF">2008-11-02T16:51:35Z</dcterms:modified>
</cp:coreProperties>
</file>